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Fira Sans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FiraSansExtraBold-bold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532b3c2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532b3c2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56879b1cf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d56879b1cf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56879b1cf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d56879b1cf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6879b1cf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d56879b1cf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5aa304ad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d5aa304ad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5aa304ad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d5aa304ad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532b3c28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532b3c28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532b3c287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532b3c287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56879b1cf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d56879b1cf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532b3c28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d532b3c28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56879b1cf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d56879b1cf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56879b1cf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d56879b1cf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56879b1c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d56879b1c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56879b1cf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d56879b1cf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2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jpg"/><Relationship Id="rId10" Type="http://schemas.openxmlformats.org/officeDocument/2006/relationships/image" Target="../media/image20.jp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2.jp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2.jpg"/><Relationship Id="rId8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3522825" y="885825"/>
            <a:ext cx="4762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5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ВІДЧУТТЯ</a:t>
            </a:r>
            <a:endParaRPr b="1" sz="5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4572000" y="2088026"/>
            <a:ext cx="46725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dk1"/>
                </a:solidFill>
                <a:highlight>
                  <a:srgbClr val="FFFFFF"/>
                </a:highlight>
              </a:rPr>
              <a:t>фізична реаКція організму на щось</a:t>
            </a:r>
            <a:r>
              <a:rPr b="1" lang="uk" sz="4000">
                <a:solidFill>
                  <a:srgbClr val="F1C23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4000">
              <a:solidFill>
                <a:srgbClr val="F1C23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Corazon liebe GIF on GIFER - by Whitepick"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10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50" y="458363"/>
            <a:ext cx="1786349" cy="10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3295050" y="944325"/>
            <a:ext cx="59937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КЛУБОК В ГОРЛІ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СЕРЦЕ ВИСКАКУЄ З ГРУДЕЙ</a:t>
            </a:r>
            <a:endParaRPr b="1" sz="24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ХОЛОДНИЙ ПІТ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ВТРАТА СВІДОМОСТІ</a:t>
            </a:r>
            <a:endParaRPr b="1" sz="40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50" y="1463168"/>
            <a:ext cx="1786341" cy="1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450" y="2744875"/>
            <a:ext cx="1786350" cy="113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50" y="3878599"/>
            <a:ext cx="1786350" cy="99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2370825" y="3750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НАСТРІЙ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4572000" y="1560475"/>
            <a:ext cx="46725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FFFFF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СТІЙКИЙ ЕМОЦІЙНИЙ СТАН, ЯКИЙ ВАЖКО ЗМІНИТИ</a:t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АЛЕ МОЖЛИВО))</a:t>
            </a: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Feels Good GIFs - Get the best GIF on GIPHY" id="166" name="Google Shape;1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50" y="1634150"/>
            <a:ext cx="4405550" cy="26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4724400" y="1712875"/>
            <a:ext cx="46725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FFFFF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СТІЙКИЙ ЕМОЦІЙНИЙ СТАН, ЯКИЙ ВАЖКО ЗМІНИТИ</a:t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АЛЕ МОЖЛИВО))</a:t>
            </a: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2370825" y="3750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ПОЧУТТЯ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4572000" y="1560475"/>
            <a:ext cx="46725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СТІЙКЕ ТА УЗАГАЛЬНЕНЕ СТАВЛЕННЯ ДО ЧОГОСЬ (КОГОСЬ)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Идеи на тему «Love GIFs» (27) | гифки, кошка валентина, луней мелодии"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00" y="1517600"/>
            <a:ext cx="4409025" cy="26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2370825" y="3750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4572000" y="1560475"/>
            <a:ext cx="46725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СТВОРИТИ ФОТОКОЛАЖ З 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6-ТИ СВОЇХ БАЗОВИХ ЕМОЦІЙ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100" y="2954625"/>
            <a:ext cx="2037200" cy="20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450" y="1090826"/>
            <a:ext cx="2230374" cy="22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3348" y="1170300"/>
            <a:ext cx="2230374" cy="17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2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2800">
                <a:latin typeface="Fira Sans ExtraBold"/>
                <a:ea typeface="Fira Sans ExtraBold"/>
                <a:cs typeface="Fira Sans ExtraBold"/>
                <a:sym typeface="Fira Sans ExtraBold"/>
              </a:rPr>
              <a:t>ЕМОЦІЙНИЙ РОЗВИТОК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Емоції, відчуття, настрій, почуття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0" l="51765" r="6785" t="0"/>
          <a:stretch/>
        </p:blipFill>
        <p:spPr>
          <a:xfrm>
            <a:off x="0" y="0"/>
            <a:ext cx="3779326" cy="512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3779325" y="1428750"/>
            <a:ext cx="53646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5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ЕМОЦІЇ- ЦЕ??</a:t>
            </a:r>
            <a:endParaRPr b="1" sz="54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uk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такий фрукт?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uk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 якоїсь тварини??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uk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марка телефону???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3">
            <a:alphaModFix/>
          </a:blip>
          <a:srcRect b="0" l="51765" r="6785" t="0"/>
          <a:stretch/>
        </p:blipFill>
        <p:spPr>
          <a:xfrm>
            <a:off x="0" y="0"/>
            <a:ext cx="3779326" cy="512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3779325" y="1428750"/>
            <a:ext cx="53646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ЕМОЦІЇ- ЦЕ НАША РЕАКЦІЯ НА ЩОСЬ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00">
                <a:solidFill>
                  <a:schemeClr val="dk1"/>
                </a:solidFill>
                <a:highlight>
                  <a:srgbClr val="FFFFFF"/>
                </a:highlight>
              </a:rPr>
              <a:t>(подія, інша людина, запахи, звуки і т.д. )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/>
        </p:nvSpPr>
        <p:spPr>
          <a:xfrm>
            <a:off x="609600" y="238200"/>
            <a:ext cx="7113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latin typeface="Roboto"/>
                <a:ea typeface="Roboto"/>
                <a:cs typeface="Roboto"/>
                <a:sym typeface="Roboto"/>
              </a:rPr>
              <a:t>НАПРИКЛАД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75" y="990600"/>
            <a:ext cx="2170225" cy="145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6925" y="838137"/>
            <a:ext cx="1749825" cy="167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450" y="3298550"/>
            <a:ext cx="2228799" cy="1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6926" y="2869925"/>
            <a:ext cx="2317200" cy="1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89250" y="3298550"/>
            <a:ext cx="2126599" cy="139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6750" y="842250"/>
            <a:ext cx="2228801" cy="16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64001" y="990600"/>
            <a:ext cx="2170226" cy="144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4125" y="2869925"/>
            <a:ext cx="1985389" cy="1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1257294" y="410125"/>
            <a:ext cx="7533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ІСНУЄ 6 БАЗОВИХ ЕМОЦІЙ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5210175" y="942975"/>
            <a:ext cx="4909500" cy="3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FFFFF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РАДІСТЬ</a:t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СУМ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chemeClr val="lt1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ОГИДА</a:t>
            </a:r>
            <a:endParaRPr sz="3600">
              <a:solidFill>
                <a:schemeClr val="lt1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СТРАХ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chemeClr val="lt1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ЗЛІСТЬ</a:t>
            </a:r>
            <a:endParaRPr sz="3600">
              <a:solidFill>
                <a:schemeClr val="lt1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ЗДИВУВАННЯ</a:t>
            </a: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5">
            <a:alphaModFix/>
          </a:blip>
          <a:srcRect b="0" l="0" r="0" t="11079"/>
          <a:stretch/>
        </p:blipFill>
        <p:spPr>
          <a:xfrm>
            <a:off x="0" y="942975"/>
            <a:ext cx="5210174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 Feel Pretty GIFs | Tenor"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3875"/>
            <a:ext cx="4404925" cy="44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4404925" y="1628775"/>
            <a:ext cx="47148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ГРА “Я КРАСИВА”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4572000" y="1676400"/>
            <a:ext cx="46725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100">
                <a:solidFill>
                  <a:schemeClr val="lt1"/>
                </a:solidFill>
                <a:highlight>
                  <a:srgbClr val="F1C232"/>
                </a:highlight>
              </a:rPr>
              <a:t>Потрібно проговорювати одну і ту саму фразу 7-8 разів щоразу демонструючи іншу емоцію</a:t>
            </a:r>
            <a:endParaRPr b="1" sz="26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425" y="2047875"/>
            <a:ext cx="5352276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3200400" y="772075"/>
            <a:ext cx="5943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НАМ ПОТРІБНІ ЕМОЦІЇ НАВІТЬ В МЕРЕЖІ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ve You Hug Sticker by Emoji for iOS &amp; Android | GIPHY" id="128" name="Google Shape;1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4775" y="934000"/>
            <a:ext cx="3713400" cy="37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4219575" y="648250"/>
            <a:ext cx="45054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ПЕРЕВІРИМО СВОЮ ПАМ’ЯТЬ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4152900" y="2088025"/>
            <a:ext cx="50916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FFFFF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ПОТРІБНО НАПИСАТИ ЯКОМОГА БІЛЬШЕ ЕМОЦІЙ ЗА 1 ХВИЛИНУ</a:t>
            </a: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Лучшие 1 Minute Timer GIF | Gfycat" id="137" name="Google Shape;137;p24"/>
          <p:cNvPicPr preferRelativeResize="0"/>
          <p:nvPr/>
        </p:nvPicPr>
        <p:blipFill rotWithShape="1">
          <a:blip r:embed="rId5">
            <a:alphaModFix/>
          </a:blip>
          <a:srcRect b="0" l="20388" r="21056" t="0"/>
          <a:stretch/>
        </p:blipFill>
        <p:spPr>
          <a:xfrm>
            <a:off x="0" y="769175"/>
            <a:ext cx="4124326" cy="396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